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318" r:id="rId4"/>
    <p:sldId id="311" r:id="rId5"/>
    <p:sldId id="303" r:id="rId6"/>
    <p:sldId id="325" r:id="rId7"/>
    <p:sldId id="320" r:id="rId8"/>
    <p:sldId id="322" r:id="rId9"/>
    <p:sldId id="324" r:id="rId10"/>
    <p:sldId id="306" r:id="rId11"/>
    <p:sldId id="308" r:id="rId12"/>
    <p:sldId id="315" r:id="rId13"/>
    <p:sldId id="316" r:id="rId14"/>
    <p:sldId id="317" r:id="rId15"/>
    <p:sldId id="323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http://chenhao.space/post/4d360cad.html#experiments</a:t>
            </a:r>
          </a:p>
          <a:p>
            <a:r>
              <a:rPr lang="en-US" altLang="zh-CN" dirty="0" smtClean="0"/>
              <a:t>https://blog.csdn.net/qq_37262929/article/details/108602718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50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8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68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39347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830111"/>
            <a:ext cx="11944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Dependency Graph Enhanced Dual-transformer Structure for Aspect-based Sentiment Classification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/>
              <a:t/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004107" y="4604888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(ACL-2020)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534066" y="5281299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73" y="3104955"/>
            <a:ext cx="71913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576194" y="6376369"/>
            <a:ext cx="594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Code</a:t>
            </a:r>
            <a:r>
              <a:rPr lang="en-US" altLang="zh-CN" dirty="0" err="1" smtClean="0"/>
              <a:t>:https</a:t>
            </a:r>
            <a:r>
              <a:rPr lang="en-US" altLang="zh-CN" dirty="0"/>
              <a:t>://github.com/tomsonsgs/DGEDT-senti-master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21" y="1651411"/>
            <a:ext cx="5888677" cy="414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76" y="2166319"/>
            <a:ext cx="64484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50" y="2262619"/>
            <a:ext cx="6526984" cy="32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600200"/>
            <a:ext cx="60388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046" y="1430421"/>
            <a:ext cx="79629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97" y="5973846"/>
            <a:ext cx="40957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9" y="6030687"/>
            <a:ext cx="3733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/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24" y="1556655"/>
            <a:ext cx="8030626" cy="4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=""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8" y="1875702"/>
            <a:ext cx="3657600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en-US" altLang="zh-CN" sz="4000" dirty="0" smtClean="0"/>
              <a:t>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Experiments</a:t>
            </a:r>
          </a:p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0" y="1817666"/>
            <a:ext cx="10149894" cy="33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3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55896"/>
            <a:ext cx="357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Current issues</a:t>
            </a:r>
            <a:r>
              <a:rPr lang="en-US" altLang="zh-CN" sz="3200" b="1" dirty="0" smtClean="0"/>
              <a:t>:</a:t>
            </a: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566662" y="1945459"/>
            <a:ext cx="11482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noisy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information is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inevitably introduced through 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dependency tree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, due to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imperfect parsing 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casualness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input sentence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GCN would be inherently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inferior in modeling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long-distance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disconnected </a:t>
            </a:r>
            <a:r>
              <a: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in the dependency tree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83126" y="1745673"/>
            <a:ext cx="122751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dependency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graph enhanced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dual-transformer network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named DGEDT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) by jointly considering 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flat representations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learnt from Transformer and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graph based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representations learnt from the corresponding dependency graph in an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iterative.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5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1362275"/>
            <a:ext cx="6341423" cy="486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90" y="1490910"/>
            <a:ext cx="3571875" cy="35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410203" y="4453247"/>
            <a:ext cx="3966358" cy="926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6" y="1276412"/>
            <a:ext cx="34956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6" y="5684013"/>
            <a:ext cx="36480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71" y="2004707"/>
            <a:ext cx="35718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05" y="1718957"/>
            <a:ext cx="2952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30" y="2695885"/>
            <a:ext cx="26193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6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42" y="1592836"/>
            <a:ext cx="34671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1431797"/>
            <a:ext cx="3693227" cy="479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2" y="3582283"/>
            <a:ext cx="33051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2" y="4769448"/>
            <a:ext cx="3176587" cy="16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42" y="1764285"/>
            <a:ext cx="35337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105183" y="140817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Bidirectional GCN: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5011387" y="1777502"/>
            <a:ext cx="3716855" cy="2300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178169" y="4336864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/>
              <a:t>BiAffine</a:t>
            </a:r>
            <a:r>
              <a:rPr lang="en-US" altLang="zh-CN" b="1" dirty="0" smtClean="0"/>
              <a:t> </a:t>
            </a:r>
            <a:r>
              <a:rPr lang="en-US" altLang="zh-CN" b="1" dirty="0"/>
              <a:t>Module:</a:t>
            </a:r>
            <a:endParaRPr lang="zh-CN" altLang="en-US" b="1" dirty="0"/>
          </a:p>
        </p:txBody>
      </p:sp>
      <p:sp>
        <p:nvSpPr>
          <p:cNvPr id="19" name="矩形 18"/>
          <p:cNvSpPr/>
          <p:nvPr/>
        </p:nvSpPr>
        <p:spPr>
          <a:xfrm>
            <a:off x="5292442" y="4769449"/>
            <a:ext cx="3435800" cy="1760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0" y="1318892"/>
            <a:ext cx="4123275" cy="502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88" y="2488190"/>
            <a:ext cx="3608388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20674" y="2035731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Aspect-based Attention Module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30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39119</TotalTime>
  <Words>174</Words>
  <Application>Microsoft Office PowerPoint</Application>
  <PresentationFormat>自定义</PresentationFormat>
  <Paragraphs>54</Paragraphs>
  <Slides>16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Introduction</vt:lpstr>
      <vt:lpstr>Introduction</vt:lpstr>
      <vt:lpstr>Motivation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1210</cp:revision>
  <dcterms:created xsi:type="dcterms:W3CDTF">2017-04-22T07:59:29Z</dcterms:created>
  <dcterms:modified xsi:type="dcterms:W3CDTF">2021-03-01T12:42:45Z</dcterms:modified>
</cp:coreProperties>
</file>